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66" r:id="rId4"/>
    <p:sldId id="267" r:id="rId5"/>
    <p:sldId id="260" r:id="rId6"/>
    <p:sldId id="268" r:id="rId7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69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E97B3-2237-D741-BD80-04606D0C60ED}" type="datetimeFigureOut">
              <a:rPr lang="en-US" smtClean="0"/>
              <a:pPr/>
              <a:t>3/25/2013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69ADF-3AC6-A64A-96C1-8F0AC8A1F4FA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34829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29484-48D7-C64F-9F93-A96437B3B2BD}" type="datetimeFigureOut">
              <a:rPr lang="en-US" smtClean="0"/>
              <a:pPr/>
              <a:t>3/25/2013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9344D-D6AC-8A40-901F-48EC4DE439D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45487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EA222-2B13-AB40-9EA8-4695D2D432F7}" type="datetime1">
              <a:rPr lang="en-US" smtClean="0"/>
              <a:pPr/>
              <a:t>3/25/2013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Aune Past, Tartu Hansa RC past presidnet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28AD-CD2D-4B2C-92EC-6A7E628935E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6844-738C-1C42-A055-2569624FC079}" type="datetime1">
              <a:rPr lang="en-US" smtClean="0"/>
              <a:pPr/>
              <a:t>3/25/2013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Aune Past, Tartu Hansa RC past presidnet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28AD-CD2D-4B2C-92EC-6A7E628935E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2E48B-822E-7441-A5F6-0EF647A90D2E}" type="datetime1">
              <a:rPr lang="en-US" smtClean="0"/>
              <a:pPr/>
              <a:t>3/25/2013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Aune Past, Tartu Hansa RC past presidnet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28AD-CD2D-4B2C-92EC-6A7E628935E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EB58-9697-FB47-808C-4760F51C1B06}" type="datetime1">
              <a:rPr lang="en-US" smtClean="0"/>
              <a:pPr/>
              <a:t>3/25/2013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Aune Past, Tartu Hansa RC past presidnet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28AD-CD2D-4B2C-92EC-6A7E628935E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44B1-9DBA-4C48-99E5-89D121324554}" type="datetime1">
              <a:rPr lang="en-US" smtClean="0"/>
              <a:pPr/>
              <a:t>3/25/2013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Aune Past, Tartu Hansa RC past presidnet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28AD-CD2D-4B2C-92EC-6A7E628935E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F582-77D4-B340-B84D-0399663C7B69}" type="datetime1">
              <a:rPr lang="en-US" smtClean="0"/>
              <a:pPr/>
              <a:t>3/25/2013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Aune Past, Tartu Hansa RC past presidnet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28AD-CD2D-4B2C-92EC-6A7E628935E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12C8-6371-3544-BD95-BB78766C62C1}" type="datetime1">
              <a:rPr lang="en-US" smtClean="0"/>
              <a:pPr/>
              <a:t>3/25/2013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Aune Past, Tartu Hansa RC past presidnet</a:t>
            </a:r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28AD-CD2D-4B2C-92EC-6A7E628935E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9C9B-C272-F44A-B2D7-DE2C3EAB30BE}" type="datetime1">
              <a:rPr lang="en-US" smtClean="0"/>
              <a:pPr/>
              <a:t>3/25/2013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Aune Past, Tartu Hansa RC past presidnet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28AD-CD2D-4B2C-92EC-6A7E628935E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3788-B7DC-924D-A4E9-0404D18FF342}" type="datetime1">
              <a:rPr lang="en-US" smtClean="0"/>
              <a:pPr/>
              <a:t>3/25/2013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Aune Past, Tartu Hansa RC past presidnet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28AD-CD2D-4B2C-92EC-6A7E628935E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F947-E5DD-0E44-B2E5-42496232DF4E}" type="datetime1">
              <a:rPr lang="en-US" smtClean="0"/>
              <a:pPr/>
              <a:t>3/25/2013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Aune Past, Tartu Hansa RC past presidnet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28AD-CD2D-4B2C-92EC-6A7E628935E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5B53-ADE4-C140-8E42-915DA6E53605}" type="datetime1">
              <a:rPr lang="en-US" smtClean="0"/>
              <a:pPr/>
              <a:t>3/25/2013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Aune Past, Tartu Hansa RC past presidnet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28AD-CD2D-4B2C-92EC-6A7E628935E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A5F9A-8794-2249-8E3D-5BB0B74749F2}" type="datetime1">
              <a:rPr lang="en-US" smtClean="0"/>
              <a:pPr/>
              <a:t>3/25/2013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Aune Past, Tartu Hansa RC past presidnet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28AD-CD2D-4B2C-92EC-6A7E628935EE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trin.kaarna@quintiles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Tartu Hansa Rotary klubi</a:t>
            </a:r>
            <a:br>
              <a:rPr lang="et-EE" dirty="0" smtClean="0"/>
            </a:br>
            <a:r>
              <a:rPr lang="et-EE" dirty="0" smtClean="0"/>
              <a:t>2011/</a:t>
            </a:r>
            <a:r>
              <a:rPr lang="et-EE" dirty="0"/>
              <a:t>2012 president Anu Reinart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b="1" dirty="0" smtClean="0"/>
              <a:t>Rotaryliikumise </a:t>
            </a:r>
            <a:r>
              <a:rPr lang="et-EE" b="1" dirty="0"/>
              <a:t/>
            </a:r>
            <a:br>
              <a:rPr lang="et-EE" b="1" dirty="0"/>
            </a:br>
            <a:r>
              <a:rPr lang="et-EE" b="1" dirty="0" smtClean="0"/>
              <a:t>tutvustusüritus</a:t>
            </a:r>
            <a:br>
              <a:rPr lang="et-EE" b="1" dirty="0" smtClean="0"/>
            </a:b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>
            <a:normAutofit fontScale="92500" lnSpcReduction="20000"/>
          </a:bodyPr>
          <a:lstStyle/>
          <a:p>
            <a:endParaRPr lang="et-EE" b="1" dirty="0" smtClean="0">
              <a:solidFill>
                <a:schemeClr val="tx1"/>
              </a:solidFill>
            </a:endParaRPr>
          </a:p>
          <a:p>
            <a:r>
              <a:rPr lang="et-EE" b="1" dirty="0" smtClean="0">
                <a:solidFill>
                  <a:schemeClr val="tx1"/>
                </a:solidFill>
              </a:rPr>
              <a:t>01.07.2011 - 25 liiget</a:t>
            </a:r>
          </a:p>
          <a:p>
            <a:r>
              <a:rPr lang="et-EE" b="1" dirty="0" smtClean="0">
                <a:solidFill>
                  <a:schemeClr val="tx1"/>
                </a:solidFill>
              </a:rPr>
              <a:t>30.06.2012 – 32 liiget</a:t>
            </a:r>
            <a:endParaRPr lang="et-E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620688"/>
            <a:ext cx="1400175" cy="131445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71600" y="6638925"/>
            <a:ext cx="7670800" cy="219075"/>
          </a:xfrm>
          <a:prstGeom prst="rect">
            <a:avLst/>
          </a:prstGeom>
          <a:solidFill>
            <a:srgbClr val="00A44A"/>
          </a:solidFill>
          <a:ln w="9525">
            <a:solidFill>
              <a:srgbClr val="00A44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71600" y="332656"/>
            <a:ext cx="7670800" cy="223837"/>
          </a:xfrm>
          <a:prstGeom prst="rect">
            <a:avLst/>
          </a:prstGeom>
          <a:solidFill>
            <a:srgbClr val="0066CC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 flipH="1">
            <a:off x="8676456" y="-4351338"/>
            <a:ext cx="98297" cy="11209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99592" y="1"/>
            <a:ext cx="72008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1520" y="1593813"/>
            <a:ext cx="869996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000" b="0" i="0" u="none" strike="noStrike" cap="none" normalizeH="0" baseline="0" dirty="0" smtClean="0">
              <a:ln>
                <a:noFill/>
              </a:ln>
              <a:solidFill>
                <a:srgbClr val="00A44A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000" b="0" i="0" u="none" strike="noStrike" cap="none" normalizeH="0" baseline="0" dirty="0" smtClean="0">
              <a:ln>
                <a:noFill/>
              </a:ln>
              <a:solidFill>
                <a:srgbClr val="00A44A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000" b="0" i="0" u="none" strike="noStrike" cap="none" normalizeH="0" baseline="0" dirty="0" smtClean="0">
                <a:ln>
                  <a:noFill/>
                </a:ln>
                <a:solidFill>
                  <a:srgbClr val="00A44A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“Ava oma süda aitamaks teisi!”</a:t>
            </a:r>
            <a:endParaRPr kumimoji="0" lang="et-E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Tartu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Hansa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Rotary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Klubi</a:t>
            </a:r>
            <a:endParaRPr kumimoji="0" lang="et-E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Kutsub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Teid</a:t>
            </a:r>
            <a:endParaRPr kumimoji="0" lang="et-E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osalema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klubikoosolekul</a:t>
            </a:r>
            <a:endParaRPr kumimoji="0" lang="et-E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31.oktoobril 2011,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kell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17.30 – 18.30</a:t>
            </a:r>
            <a:endParaRPr kumimoji="0" lang="et-E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Tartus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Vilde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lokaali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jahisaalis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et-E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et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tutvustada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laiemalt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Rotary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põhimõtteid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ja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oma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klubi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tegevusi</a:t>
            </a:r>
            <a:endParaRPr kumimoji="0" lang="et-E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A44A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Tartu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A44A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Hansa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A44A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Rotary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A44A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Klubi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A44A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president 2011- 2012</a:t>
            </a:r>
            <a:endParaRPr kumimoji="0" lang="et-E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A44A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Anu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A44A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A44A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Reinart</a:t>
            </a:r>
            <a:endParaRPr kumimoji="0" lang="et-E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Koosolekust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osavõtt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on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tasuta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pakume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kohvi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ja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kerget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suupistet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t-E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Osavõtust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palume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teatada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hiljemalt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30.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oktoobriks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sekretäri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e-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posti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aadressile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  <a:hlinkClick r:id="rId3"/>
              </a:rPr>
              <a:t>katrin.kaarna@quintiles.com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8D2F-99B1-F341-92A4-BC663E2D1457}" type="datetime1">
              <a:rPr lang="en-US" smtClean="0"/>
              <a:pPr/>
              <a:t>3/25/2013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Aune Past, Tartu Hansa RC past presidnet</a:t>
            </a:r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Uute liikmete vastuvõtmine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53136"/>
          </a:xfrm>
        </p:spPr>
        <p:txBody>
          <a:bodyPr/>
          <a:lstStyle/>
          <a:p>
            <a:r>
              <a:rPr lang="et-EE" dirty="0" smtClean="0"/>
              <a:t>Üritusel osales 12 huvilist, klubiga liitus 7 .</a:t>
            </a:r>
          </a:p>
          <a:p>
            <a:endParaRPr lang="et-EE" dirty="0"/>
          </a:p>
        </p:txBody>
      </p:sp>
      <p:pic>
        <p:nvPicPr>
          <p:cNvPr id="4" name="Picture 2" descr="E:\0079_y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2852936"/>
            <a:ext cx="4320480" cy="3240968"/>
          </a:xfrm>
          <a:prstGeom prst="rect">
            <a:avLst/>
          </a:prstGeom>
        </p:spPr>
      </p:pic>
      <p:pic>
        <p:nvPicPr>
          <p:cNvPr id="5" name="Picture 3" descr="E:\0076_y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20887"/>
            <a:ext cx="3168352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5DC3-BECB-5448-8451-A92DB9902E0D}" type="datetime1">
              <a:rPr lang="en-US" smtClean="0"/>
              <a:pPr/>
              <a:t>3/25/2013</a:t>
            </a:fld>
            <a:endParaRPr lang="et-E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Aune Past, Tartu Hansa RC past presidnet</a:t>
            </a:r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Oluline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Klubi peab </a:t>
            </a:r>
            <a:r>
              <a:rPr lang="et-EE" b="1" dirty="0" smtClean="0"/>
              <a:t>enne</a:t>
            </a:r>
            <a:r>
              <a:rPr lang="et-EE" dirty="0" smtClean="0"/>
              <a:t> otsustama, kui suureks tahetakse kasvada ja millise sammuga</a:t>
            </a:r>
          </a:p>
          <a:p>
            <a:r>
              <a:rPr lang="en-US" dirty="0" smtClean="0"/>
              <a:t>U</a:t>
            </a:r>
            <a:r>
              <a:rPr lang="et-EE" dirty="0" smtClean="0"/>
              <a:t>ued liikmed tuleb kohe </a:t>
            </a:r>
            <a:r>
              <a:rPr lang="et-EE" b="1" dirty="0" smtClean="0"/>
              <a:t>kaasata</a:t>
            </a:r>
            <a:r>
              <a:rPr lang="et-EE" dirty="0" smtClean="0"/>
              <a:t> tegevusse</a:t>
            </a:r>
          </a:p>
          <a:p>
            <a:r>
              <a:rPr lang="en-US" dirty="0" smtClean="0"/>
              <a:t>I</a:t>
            </a:r>
            <a:r>
              <a:rPr lang="et-EE" dirty="0" smtClean="0"/>
              <a:t>gal uuel liikmel on </a:t>
            </a:r>
            <a:r>
              <a:rPr lang="et-EE" b="1" dirty="0" smtClean="0"/>
              <a:t>mentor</a:t>
            </a:r>
            <a:r>
              <a:rPr lang="et-EE" dirty="0" smtClean="0"/>
              <a:t>, kes abistab ja innustab, mentoril on ka vastutus</a:t>
            </a:r>
          </a:p>
          <a:p>
            <a:r>
              <a:rPr lang="en-US" dirty="0" smtClean="0"/>
              <a:t>S</a:t>
            </a:r>
            <a:r>
              <a:rPr lang="et-EE" dirty="0" smtClean="0"/>
              <a:t>elline üritus aitab </a:t>
            </a:r>
            <a:r>
              <a:rPr lang="et-EE" b="1" dirty="0" smtClean="0"/>
              <a:t>tutvustada  Rotary liikumist </a:t>
            </a:r>
            <a:r>
              <a:rPr lang="et-EE" dirty="0" smtClean="0"/>
              <a:t>laiemalt, ei ole ainult uute liikmete kaasamiseks, vaid laiemalt koostöö loomiseks.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ADAC-E630-2449-A918-809CA42935D8}" type="datetime1">
              <a:rPr lang="en-US" smtClean="0"/>
              <a:pPr/>
              <a:t>3/25/2013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Aune Past, Tartu Hansa RC past presidnet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24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Ava oma süda aitamaks teisi</a:t>
            </a:r>
            <a:endParaRPr lang="et-EE" dirty="0"/>
          </a:p>
        </p:txBody>
      </p:sp>
      <p:pic>
        <p:nvPicPr>
          <p:cNvPr id="4" name="Picture 2" descr="E:\Fotodeks sünnipäeva pildid_Kristel_Vask\0334_yl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8566" y="1600200"/>
            <a:ext cx="6786867" cy="452596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02E-0F13-3D4A-9B4C-F079CF920F0F}" type="datetime1">
              <a:rPr lang="en-US" smtClean="0"/>
              <a:pPr/>
              <a:t>3/25/2013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Aune Past, Tartu Hansa RC past presidnet</a:t>
            </a:r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Kaasa Rotary, muuda elu!</a:t>
            </a:r>
            <a:r>
              <a:rPr lang="en-US" dirty="0" smtClean="0"/>
              <a:t> </a:t>
            </a:r>
            <a:endParaRPr lang="et-EE" dirty="0"/>
          </a:p>
        </p:txBody>
      </p:sp>
      <p:pic>
        <p:nvPicPr>
          <p:cNvPr id="4" name="Picture 2" descr="E:\Fotodeks sünnipäeva pildid_Kristel_Vask\0334_yl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8566" y="1600200"/>
            <a:ext cx="6786867" cy="452596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343A-EB1A-B34E-AA29-BD524D438723}" type="datetime1">
              <a:rPr lang="en-US" smtClean="0"/>
              <a:pPr/>
              <a:t>3/25/2013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Aune Past, Tartu Hansa RC past presidnet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911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206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Tartu Hansa Rotary klubi 2011/2012 president Anu Reinart  Rotaryliikumise  tutvustusüritus </vt:lpstr>
      <vt:lpstr>PowerPoint Presentation</vt:lpstr>
      <vt:lpstr>Uute liikmete vastuvõtmine</vt:lpstr>
      <vt:lpstr>Oluline</vt:lpstr>
      <vt:lpstr>Ava oma süda aitamaks teisi</vt:lpstr>
      <vt:lpstr>Kaasa Rotary, muuda elu!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Tartu Hansa Rotary klubi 2011/2012</dc:title>
  <dc:creator>Ülle</dc:creator>
  <cp:lastModifiedBy>Annela</cp:lastModifiedBy>
  <cp:revision>10</cp:revision>
  <dcterms:created xsi:type="dcterms:W3CDTF">2013-03-01T15:17:27Z</dcterms:created>
  <dcterms:modified xsi:type="dcterms:W3CDTF">2013-03-25T14:01:14Z</dcterms:modified>
</cp:coreProperties>
</file>